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0" r:id="rId3"/>
    <p:sldId id="1017" r:id="rId4"/>
    <p:sldId id="1018" r:id="rId5"/>
    <p:sldId id="1016" r:id="rId6"/>
    <p:sldId id="1019" r:id="rId7"/>
    <p:sldId id="1021" r:id="rId8"/>
    <p:sldId id="1032" r:id="rId9"/>
    <p:sldId id="1023" r:id="rId10"/>
    <p:sldId id="1025" r:id="rId11"/>
    <p:sldId id="1012" r:id="rId12"/>
    <p:sldId id="1013" r:id="rId13"/>
    <p:sldId id="1014" r:id="rId14"/>
    <p:sldId id="1030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929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Story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9386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nice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too big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mother’s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cool in the cap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Wow,your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trousers are too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my father’s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ha,let’s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the fancy dress party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845677"/>
            <a:ext cx="3539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1558702" y="18715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28195" y="24299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558702" y="35368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13521" y="41027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7697312" y="2193245"/>
            <a:ext cx="4167320" cy="3323987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pc="-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pc="-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trousers are they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 is 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your sister’s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my white dress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22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 is Children’s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his friends are going to have a fancy dress party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party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9851" y="1522204"/>
            <a:ext cx="250507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850209"/>
              </p:ext>
            </p:extLst>
          </p:nvPr>
        </p:nvGraphicFramePr>
        <p:xfrm>
          <a:off x="334566" y="869958"/>
          <a:ext cx="11521280" cy="4562581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496463164"/>
                    </a:ext>
                  </a:extLst>
                </a:gridCol>
              </a:tblGrid>
              <a:tr h="6034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Fancy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Dress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9490816"/>
                  </a:ext>
                </a:extLst>
              </a:tr>
              <a:tr h="392250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TUES,June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1st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地点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 Park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活动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fashion show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时装秀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 kites,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play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 for children from 6 to 11 years old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get more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information,please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scan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扫描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QR code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2006611"/>
                  </a:ext>
                </a:extLst>
              </a:tr>
            </a:tbl>
          </a:graphicData>
        </a:graphic>
      </p:graphicFrame>
      <p:pic>
        <p:nvPicPr>
          <p:cNvPr id="4" name="FS329.t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7534" y="3429000"/>
            <a:ext cx="2448272" cy="18612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is fifteen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come to the party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have the party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home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park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school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164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555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“Only for children from 6 to 11 years old.”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可知，化妆舞会只为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岁的孩子举办，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是十五岁，不在这个年龄段内，所以他不能来参加舞会，故选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164" y="40850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2292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 Park”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可知，舞会举办的地点是在星星公园，故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party is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022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258348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TUES, June 1st”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可知，舞会时间在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日，星期二上午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71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49314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判断句子与图片是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16493"/>
            <a:ext cx="11485848" cy="270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is wearing a red dress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is wearing a pair of sunglasses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father’s blue shirt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nice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cap is this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cute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Mike’s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8360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en-US" sz="2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5071" y="1869697"/>
            <a:ext cx="7910575" cy="141480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528039" y="35219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5002908" y="3521832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6950337" y="353088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9479582" y="35218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二、用所给内容的适当形式填空。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yellow dresses in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—This coat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very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02718" y="1430466"/>
            <a:ext cx="2666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wearing/to </a:t>
            </a:r>
            <a:r>
              <a:rPr lang="en-US" altLang="zh-CN" smtClean="0"/>
              <a:t>wear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1475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doing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表示习惯性的爱好；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do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表示具体某一次喜欢做某事，故填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wearing/to wear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71703" y="3419947"/>
            <a:ext cx="16178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Liu Tao’s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本题考查名词所有格。横线后面没有名词，故填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89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—Look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trousers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—They are very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coats are 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—They’re Yang Ling’s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50922" y="790389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my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42182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本题考查形容词性物主代词。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是名词，前面要用形容词性物主代词来修饰，故填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2997" y="2771875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Whose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本题考查询问所属关系的疑问词。答句意为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它们是杨玲的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，因此问句是询问物品归属，用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54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—Whose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—They’re Helen’s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1114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本题考查名词单复数形式。根据问句中的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和答句中的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“They’re”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可知，这里是询问复数物品的所属关系，故选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—It’s red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本题考查指示代词和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动词的单复数形式。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是复数，前面要用复数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形式的指示代词；主语是复数形式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they,be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动词也要用复数形式，故选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4521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740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本题考查询问颜色的疑问词。答句意为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它是红色的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，因此问句是询问颜色，故选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7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8499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 is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—It’s Zhang Hua’s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3955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7819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本题考查询询问所属关系的疑问词，答句意为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它是张华的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，因此问句是问物品归属，用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提问，又因位于句首，首字母要大写，故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45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it’s July in China,what clothes should 	we wear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T-shirt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sweater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782" y="1449466"/>
            <a:ext cx="347027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914410" y="14031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2245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本题考查学生对应穿着习惯的文化意识了解。七月是中国的夏季，人们一般会穿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5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四、给下列句子选择合适的答语。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shirt is that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Yes,you’re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wear sunglasses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Su Yang’s skirt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trousers are these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playing ping-pong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15285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07898" y="21580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8736" y="28062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9155" y="34362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8317" y="40842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75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670</Words>
  <Application>Microsoft Office PowerPoint</Application>
  <PresentationFormat>自定义</PresentationFormat>
  <Paragraphs>109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2025-06-24T06:44:30Z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